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0666DC1-CD27-4874-9484-9D06C59FE4D0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7579F-F417-47C2-AC03-911CCED02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52" y="447675"/>
            <a:ext cx="8397511" cy="2714625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3E600-28DA-4780-9E00-2E12F74FF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552" y="3602037"/>
            <a:ext cx="8397511" cy="2460625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6F1DC-ADFB-42C9-AB34-FCB38C81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38219-6E45-4D12-B767-46F92D5844D4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9E6D-BBA8-4A15-94DA-DBE8A4FDE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03C82-8719-4FAC-94BF-2A91335FB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712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68A33-CB96-4CB1-9941-753BD0824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EB269-70DF-4510-A313-336226558E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A3CC-B2DC-4E87-826C-B885A7E62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430B8-6059-41E5-A5DC-C07A76F5859A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37F52-A7C4-4E21-A12A-02546D477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6031F-5A79-48A7-8EDC-DDD9A9E4B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63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188483-96C4-4E9C-AA6A-E70005461AEE}"/>
              </a:ext>
            </a:extLst>
          </p:cNvPr>
          <p:cNvSpPr/>
          <p:nvPr/>
        </p:nvSpPr>
        <p:spPr>
          <a:xfrm>
            <a:off x="9144000" y="0"/>
            <a:ext cx="3048000" cy="685466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4FCD54-7F0B-446E-9998-93E7BD7CE7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534222" y="365125"/>
            <a:ext cx="223867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66238-BBF1-4672-BC09-746C6967E5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552" y="365125"/>
            <a:ext cx="837406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F32A5-B67B-45C1-B454-12E9FBE0C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D0CB7-D16E-4358-B7F4-EA4A24554592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91896-9441-4636-89D5-84E5932A1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8110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7DFE-7F48-4EB0-83BC-A93F342D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alpha val="80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197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9CF16-986E-4D90-AA40-CDB46E23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F14DA-A783-43BC-8F15-95408B89D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C48B6-C394-452A-94D9-D480275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96A2-D8F0-4E17-BFD0-A6C902250D59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58A8A-3DD0-41C8-9F48-F4309FA19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06C92-7C02-4D34-B3E5-D549A7A36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60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66F9FA-E6B8-4CFC-B3F1-0C075546EE33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6F270-B2AA-4935-885F-5924B1F63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10862898" cy="272415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2658E-3D87-4D5A-A602-847153CC4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3695701"/>
            <a:ext cx="10862898" cy="239395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B1D84-A229-45B1-BD42-0DC0CE9F8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08C9C-1ACB-4C84-A002-C7E0E45B937A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64EEF4-D461-49D7-8F24-8BFE2444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4055A-7488-4646-9E88-692036EA2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68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F1F74-ED26-4F8B-BF51-3533D8404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60"/>
            <a:ext cx="11264536" cy="168751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01D2D7-7F18-43E0-9B2E-3FCD83CC8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455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BBB66-EB7D-4F8C-9C78-1D1C88846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0162" y="2552699"/>
            <a:ext cx="5323703" cy="36242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A684E6-393D-4587-AA45-E6734FB4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AF2A5-B297-4977-9E5B-4D3050E23689}" type="datetime1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1D8EE0-0333-4ABC-AE18-10DD507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52369-A8F0-4709-8372-B420A67DB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476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91592-4621-4D72-BC2D-F2C439F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759"/>
            <a:ext cx="10870836" cy="16916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823F5-0A90-4666-BE88-2BE0D0A61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436473"/>
            <a:ext cx="5332026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6A7C-6260-463D-B3FD-71A07ACD0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552" y="3409051"/>
            <a:ext cx="5332026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2AF8D-90ED-4512-9423-C91BF73A99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0162" y="2436473"/>
            <a:ext cx="5358285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D838EA-E20D-4CC3-83C2-AFE0DE9F7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0162" y="3409051"/>
            <a:ext cx="5358285" cy="27806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03F8A-08E1-4160-9B7E-E0CA4BF8E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7434-4794-409A-9547-04789BA47588}" type="datetime1">
              <a:rPr lang="en-US" smtClean="0"/>
              <a:t>6/11/2023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8291AB-3C5C-4BE1-9E50-02F489336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6E64-CD6C-4CF7-8624-FA4AE9760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20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562B3-06A0-4F2F-96EC-A062DAE2F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FC0095-49F0-4A83-AE8C-9D13E15C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58635-357A-4E3D-B824-A5CEFDB8449C}" type="datetime1">
              <a:rPr lang="en-US" smtClean="0"/>
              <a:t>6/11/2023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824898-D4EA-497A-8FC8-43E0D0213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21F6-2C08-450C-A18C-702D7384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365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FFE119-5FCA-4D9C-9C07-1B81A0BF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6FF77-2719-4AD0-8740-0B90FF5D1EFB}" type="datetime1">
              <a:rPr lang="en-US" smtClean="0"/>
              <a:t>6/11/2023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2C5995-6284-4D7F-AB1C-CA8FE63A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1E4B0D-9C21-48D0-9438-C47370681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96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90AF76DA-8F95-47D9-9EB6-B1EC93437387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1355B14-077B-4BA1-962D-6E97D93FFCCC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230B99F-AC6F-4973-A35E-16C87C38711D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58E41614-9483-47F8-A429-FB0D1C5AA89A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B5E91C-3C4F-40A2-BCC6-918D3BEDD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87234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0F113-1C61-4F74-BD5B-727668BBEA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0EB228-A180-4DF6-9D5B-2CF86B6B9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87234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13719-D65D-4BAE-97B7-FAE8F39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41C83-1089-48B9-8B65-293D4C236D35}" type="datetime1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47F5BB-DC3C-45D1-A0D2-05168FECA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44BA3-19DB-4072-9A2C-08C92361A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270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0A6909D-DC0B-4221-8140-21E981D896AF}"/>
              </a:ext>
            </a:extLst>
          </p:cNvPr>
          <p:cNvGrpSpPr/>
          <p:nvPr/>
        </p:nvGrpSpPr>
        <p:grpSpPr>
          <a:xfrm>
            <a:off x="2" y="0"/>
            <a:ext cx="6095998" cy="6858002"/>
            <a:chOff x="1" y="4563942"/>
            <a:chExt cx="12192005" cy="229406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3D581C2-F39E-4958-A3F3-BB65AB1C5E66}"/>
                </a:ext>
              </a:extLst>
            </p:cNvPr>
            <p:cNvSpPr/>
            <p:nvPr/>
          </p:nvSpPr>
          <p:spPr>
            <a:xfrm>
              <a:off x="10" y="4563942"/>
              <a:ext cx="12191996" cy="229406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FD77040-27EF-4D2C-8D34-32337B0C8544}"/>
                </a:ext>
              </a:extLst>
            </p:cNvPr>
            <p:cNvSpPr/>
            <p:nvPr/>
          </p:nvSpPr>
          <p:spPr>
            <a:xfrm>
              <a:off x="1" y="4563942"/>
              <a:ext cx="12192000" cy="229406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E1A26D20-69F8-4BBC-98C0-BEB470AB8284}"/>
              </a:ext>
            </a:extLst>
          </p:cNvPr>
          <p:cNvSpPr/>
          <p:nvPr/>
        </p:nvSpPr>
        <p:spPr>
          <a:xfrm>
            <a:off x="0" y="0"/>
            <a:ext cx="6095999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7B6BC-4B2A-4001-9634-47473F827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457200"/>
            <a:ext cx="5211519" cy="16002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97D074-2CCB-4AB8-A7A0-7847D3C1EF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0162" y="457201"/>
            <a:ext cx="5085226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B94BD-D906-4213-9F31-1BE17A86F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552" y="2514600"/>
            <a:ext cx="5211519" cy="335438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B8431-70CB-4E9F-8A49-CDFF1855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2FE45-CC1E-47DB-8B82-6CF0636FBDB8}" type="datetime1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2F293-170E-410E-88BF-187A63C5E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D93A2-588D-43B5-B6FA-0B7892E6E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369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26A151-13BF-4305-A6DC-9DC7C9877195}"/>
              </a:ext>
            </a:extLst>
          </p:cNvPr>
          <p:cNvSpPr/>
          <p:nvPr/>
        </p:nvSpPr>
        <p:spPr>
          <a:xfrm>
            <a:off x="0" y="0"/>
            <a:ext cx="12192000" cy="22911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EE6AE3-3BCC-4B3B-AC4E-60F91014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10869248" cy="16875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B514A-E7EA-41A8-ADBA-85CA1DF6D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552" y="2576513"/>
            <a:ext cx="10869248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CB0BD-D6E3-4B3D-BCBB-6FECA5D632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6221" y="63572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C8E16-3C03-4238-9C6F-B34F3D10F77E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147F7-B466-4892-BE27-876F947515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270162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B4FE0-65CC-4435-A6AF-150E52F35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64983" y="6356350"/>
            <a:ext cx="12807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01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1" r:id="rId6"/>
    <p:sldLayoutId id="2147483777" r:id="rId7"/>
    <p:sldLayoutId id="2147483778" r:id="rId8"/>
    <p:sldLayoutId id="2147483779" r:id="rId9"/>
    <p:sldLayoutId id="2147483780" r:id="rId10"/>
    <p:sldLayoutId id="214748378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26">
            <a:extLst>
              <a:ext uri="{FF2B5EF4-FFF2-40B4-BE49-F238E27FC236}">
                <a16:creationId xmlns:a16="http://schemas.microsoft.com/office/drawing/2014/main" id="{ABFC6EA2-A878-462E-B250-A0FFE1F53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72EF3F9A-9717-4ACB-A30D-96694842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47998" cy="22832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FBA9507-49B0-6629-6D01-5290027675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749" y="397275"/>
            <a:ext cx="2554257" cy="1617199"/>
          </a:xfrm>
        </p:spPr>
        <p:txBody>
          <a:bodyPr anchor="ctr">
            <a:normAutofit/>
          </a:bodyPr>
          <a:lstStyle/>
          <a:p>
            <a:r>
              <a:rPr lang="en-US" altLang="zh-HK" sz="3200"/>
              <a:t>Adding overlap brackets</a:t>
            </a:r>
            <a:endParaRPr lang="zh-HK" altLang="en-US" sz="3200"/>
          </a:p>
        </p:txBody>
      </p:sp>
      <p:grpSp>
        <p:nvGrpSpPr>
          <p:cNvPr id="37" name="Group 30">
            <a:extLst>
              <a:ext uri="{FF2B5EF4-FFF2-40B4-BE49-F238E27FC236}">
                <a16:creationId xmlns:a16="http://schemas.microsoft.com/office/drawing/2014/main" id="{8E6AE698-618A-40C4-9717-024A2EABC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283224"/>
            <a:ext cx="3048003" cy="4574776"/>
            <a:chOff x="6096002" y="-9073"/>
            <a:chExt cx="6095998" cy="686707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A6C384B-B15B-49B2-A765-4CC92348C6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9073"/>
              <a:ext cx="6095998" cy="686707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2">
              <a:extLst>
                <a:ext uri="{FF2B5EF4-FFF2-40B4-BE49-F238E27FC236}">
                  <a16:creationId xmlns:a16="http://schemas.microsoft.com/office/drawing/2014/main" id="{1E2C100C-6575-40D1-B4BD-4BC6CC523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2" y="-6987"/>
              <a:ext cx="6095998" cy="6864987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副標題 2">
            <a:extLst>
              <a:ext uri="{FF2B5EF4-FFF2-40B4-BE49-F238E27FC236}">
                <a16:creationId xmlns:a16="http://schemas.microsoft.com/office/drawing/2014/main" id="{32736701-DF18-D49A-4879-22B78469B2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749" y="2680499"/>
            <a:ext cx="2476070" cy="3643932"/>
          </a:xfrm>
        </p:spPr>
        <p:txBody>
          <a:bodyPr anchor="ctr">
            <a:normAutofit/>
          </a:bodyPr>
          <a:lstStyle/>
          <a:p>
            <a:endParaRPr lang="zh-HK" altLang="en-US" sz="2000"/>
          </a:p>
        </p:txBody>
      </p:sp>
      <p:pic>
        <p:nvPicPr>
          <p:cNvPr id="21" name="Picture 3" descr="模糊效果中白色的球體">
            <a:extLst>
              <a:ext uri="{FF2B5EF4-FFF2-40B4-BE49-F238E27FC236}">
                <a16:creationId xmlns:a16="http://schemas.microsoft.com/office/drawing/2014/main" id="{E23C54AF-4979-E00C-42AB-95CA362CDA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982"/>
          <a:stretch/>
        </p:blipFill>
        <p:spPr>
          <a:xfrm>
            <a:off x="3904743" y="609600"/>
            <a:ext cx="7391722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25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F06B261F-632C-43DC-8DC7-7723B3682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E524C7F-EE50-42C5-9434-7C78CE044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5998" cy="686133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D4E1930-B38D-7217-4123-E161E2F5E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552" y="365125"/>
            <a:ext cx="5022630" cy="2430030"/>
          </a:xfrm>
        </p:spPr>
        <p:txBody>
          <a:bodyPr>
            <a:normAutofit/>
          </a:bodyPr>
          <a:lstStyle/>
          <a:p>
            <a:r>
              <a:rPr lang="en-US" altLang="zh-HK"/>
              <a:t>How</a:t>
            </a:r>
            <a:endParaRPr lang="zh-HK" altLang="en-US"/>
          </a:p>
        </p:txBody>
      </p:sp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AC102255-BE2B-FC2A-0B98-76EC93AC8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552" y="3054927"/>
            <a:ext cx="5022630" cy="312203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HK" sz="1800" dirty="0">
                <a:solidFill>
                  <a:schemeClr val="bg1"/>
                </a:solidFill>
              </a:rPr>
              <a:t>Make sure you are in one-to-many mode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HK" sz="1800" dirty="0">
                <a:solidFill>
                  <a:schemeClr val="bg1"/>
                </a:solidFill>
              </a:rPr>
              <a:t>Right-click on the token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HK" sz="1800" dirty="0">
                <a:solidFill>
                  <a:schemeClr val="bg1"/>
                </a:solidFill>
              </a:rPr>
              <a:t>Click</a:t>
            </a:r>
            <a:r>
              <a:rPr lang="zh-HK" altLang="en-US" sz="1800" dirty="0">
                <a:solidFill>
                  <a:schemeClr val="bg1"/>
                </a:solidFill>
              </a:rPr>
              <a:t> </a:t>
            </a:r>
            <a:r>
              <a:rPr lang="en-US" altLang="zh-HK" sz="1800" dirty="0">
                <a:solidFill>
                  <a:schemeClr val="bg1"/>
                </a:solidFill>
              </a:rPr>
              <a:t>‘Sync</a:t>
            </a:r>
            <a:r>
              <a:rPr lang="zh-HK" altLang="en-US" sz="1800" dirty="0">
                <a:solidFill>
                  <a:schemeClr val="bg1"/>
                </a:solidFill>
              </a:rPr>
              <a:t> </a:t>
            </a:r>
            <a:r>
              <a:rPr lang="en-US" altLang="zh-HK" sz="1800" dirty="0">
                <a:solidFill>
                  <a:schemeClr val="bg1"/>
                </a:solidFill>
              </a:rPr>
              <a:t>to</a:t>
            </a:r>
            <a:r>
              <a:rPr lang="zh-HK" altLang="en-US" sz="1800" dirty="0">
                <a:solidFill>
                  <a:schemeClr val="bg1"/>
                </a:solidFill>
              </a:rPr>
              <a:t> </a:t>
            </a:r>
            <a:r>
              <a:rPr lang="en-US" altLang="zh-HK" sz="1800" dirty="0">
                <a:solidFill>
                  <a:schemeClr val="bg1"/>
                </a:solidFill>
              </a:rPr>
              <a:t>unit</a:t>
            </a:r>
            <a:r>
              <a:rPr lang="zh-HK" altLang="en-US" sz="1800" dirty="0">
                <a:solidFill>
                  <a:schemeClr val="bg1"/>
                </a:solidFill>
              </a:rPr>
              <a:t> </a:t>
            </a:r>
            <a:r>
              <a:rPr lang="en-US" altLang="zh-HK" sz="1800" dirty="0">
                <a:solidFill>
                  <a:schemeClr val="bg1"/>
                </a:solidFill>
              </a:rPr>
              <a:t>tab’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HK" sz="1800" dirty="0">
                <a:solidFill>
                  <a:schemeClr val="bg1"/>
                </a:solidFill>
              </a:rPr>
              <a:t>Double-click on the cell under the right column – </a:t>
            </a:r>
            <a:r>
              <a:rPr lang="en-US" altLang="zh-HK" sz="1800" dirty="0" err="1">
                <a:solidFill>
                  <a:schemeClr val="bg1"/>
                </a:solidFill>
              </a:rPr>
              <a:t>textFull</a:t>
            </a:r>
            <a:r>
              <a:rPr lang="en-US" altLang="zh-HK" sz="1800" dirty="0">
                <a:solidFill>
                  <a:schemeClr val="bg1"/>
                </a:solidFill>
              </a:rPr>
              <a:t> for Japanese, Col_4 for Spanish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HK" sz="1800" dirty="0">
                <a:solidFill>
                  <a:schemeClr val="bg1"/>
                </a:solidFill>
              </a:rPr>
              <a:t>Add the bracket</a:t>
            </a:r>
            <a:endParaRPr lang="zh-HK" altLang="en-US" sz="1800" dirty="0">
              <a:solidFill>
                <a:schemeClr val="bg1"/>
              </a:solidFill>
            </a:endParaRPr>
          </a:p>
        </p:txBody>
      </p:sp>
      <p:pic>
        <p:nvPicPr>
          <p:cNvPr id="6" name="Rezonator 1.3.0 - 0743.rez 2023-06-12 04-55-50">
            <a:hlinkClick r:id="" action="ppaction://media"/>
            <a:extLst>
              <a:ext uri="{FF2B5EF4-FFF2-40B4-BE49-F238E27FC236}">
                <a16:creationId xmlns:a16="http://schemas.microsoft.com/office/drawing/2014/main" id="{C41195C2-516B-A861-5D7B-C3A17165F0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80550" y="1254611"/>
            <a:ext cx="5126898" cy="4242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34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7BF892-4626-B56D-5BDE-92C1B423C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/>
              <a:t>Special notes</a:t>
            </a:r>
            <a:endParaRPr lang="zh-HK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85EC7F-24DA-C07F-412D-C9D6466E8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HK" dirty="0"/>
              <a:t>If there are multiple overlap events in the same/adjacent lines, make sure to use numbering ([ ] then [2 2] and so 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HK" dirty="0"/>
              <a:t>If the opening and closing bracket are on the same line, you can leave the number out from the second one ([2 ])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HK" dirty="0"/>
              <a:t>Once you get to 9, you have to go back to 1. Don’t give us second-digit numbers.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452083369"/>
      </p:ext>
    </p:extLst>
  </p:cSld>
  <p:clrMapOvr>
    <a:masterClrMapping/>
  </p:clrMapOvr>
</p:sld>
</file>

<file path=ppt/theme/theme1.xml><?xml version="1.0" encoding="utf-8"?>
<a:theme xmlns:a="http://schemas.openxmlformats.org/drawingml/2006/main" name="MatrixVTI">
  <a:themeElements>
    <a:clrScheme name="Custom 29">
      <a:dk1>
        <a:srgbClr val="000000"/>
      </a:dk1>
      <a:lt1>
        <a:sysClr val="window" lastClr="FFFFFF"/>
      </a:lt1>
      <a:dk2>
        <a:srgbClr val="465959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7967B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Custom 4">
      <a:majorFont>
        <a:latin typeface="Bahnschrif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rixVTI" id="{A2576CCC-A559-4FD4-A542-772649F65A84}" vid="{5CBC41A9-80A0-44C6-90CD-6D863034352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1209</TotalTime>
  <Words>119</Words>
  <Application>Microsoft Office PowerPoint</Application>
  <PresentationFormat>寬螢幕</PresentationFormat>
  <Paragraphs>11</Paragraphs>
  <Slides>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Arial</vt:lpstr>
      <vt:lpstr>Avenir Next LT Pro</vt:lpstr>
      <vt:lpstr>Bahnschrift</vt:lpstr>
      <vt:lpstr>MatrixVTI</vt:lpstr>
      <vt:lpstr>Adding overlap brackets</vt:lpstr>
      <vt:lpstr>How</vt:lpstr>
      <vt:lpstr>Special 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Adding overlap brackets</dc:title>
  <dc:creator>Ryan Lai</dc:creator>
  <cp:lastModifiedBy>Ryan Lai</cp:lastModifiedBy>
  <cp:revision>1</cp:revision>
  <dcterms:created xsi:type="dcterms:W3CDTF">2023-06-11T15:49:54Z</dcterms:created>
  <dcterms:modified xsi:type="dcterms:W3CDTF">2023-06-12T11:59:13Z</dcterms:modified>
</cp:coreProperties>
</file>

<file path=docProps/thumbnail.jpeg>
</file>